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1" r:id="rId3"/>
    <p:sldId id="260" r:id="rId4"/>
    <p:sldId id="257" r:id="rId5"/>
    <p:sldId id="258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65B"/>
    <a:srgbClr val="95213B"/>
    <a:srgbClr val="AB1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9" autoAdjust="0"/>
    <p:restoredTop sz="93109" autoAdjust="0"/>
  </p:normalViewPr>
  <p:slideViewPr>
    <p:cSldViewPr snapToGrid="0">
      <p:cViewPr varScale="1">
        <p:scale>
          <a:sx n="56" d="100"/>
          <a:sy n="56" d="100"/>
        </p:scale>
        <p:origin x="27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687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465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2877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371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58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566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789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57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72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241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1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D600-DF61-8A4A-A8CD-AD5F69D90561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328B-A0B5-AA4A-A019-8A81B16AB2E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62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66BEC23-26E7-C33D-2FB6-E1895BE1E9C5}"/>
              </a:ext>
            </a:extLst>
          </p:cNvPr>
          <p:cNvSpPr txBox="1"/>
          <p:nvPr/>
        </p:nvSpPr>
        <p:spPr>
          <a:xfrm>
            <a:off x="1471612" y="3957637"/>
            <a:ext cx="48291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sz="3800" b="1" kern="500" dirty="0">
                <a:solidFill>
                  <a:srgbClr val="95213B"/>
                </a:solidFill>
                <a:latin typeface="Encode Sans" pitchFamily="2" charset="77"/>
              </a:rPr>
              <a:t>Inserte su texto aquí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319CE0-3032-4EE0-777E-7321B840F053}"/>
              </a:ext>
            </a:extLst>
          </p:cNvPr>
          <p:cNvSpPr txBox="1">
            <a:spLocks/>
          </p:cNvSpPr>
          <p:nvPr/>
        </p:nvSpPr>
        <p:spPr>
          <a:xfrm>
            <a:off x="1471612" y="3386137"/>
            <a:ext cx="48291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s-MX" sz="3800" b="1" kern="500" dirty="0">
                <a:solidFill>
                  <a:srgbClr val="95213B"/>
                </a:solidFill>
                <a:latin typeface="Encode Sans" pitchFamily="2" charset="77"/>
              </a:rPr>
              <a:t>Cuenta Pública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1E59489-DAE2-69D5-7366-1FA4D571C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646" y="701263"/>
            <a:ext cx="2919046" cy="88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3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038CD5-9B71-8BE9-B87E-3AD97D428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47D162A-13B7-8293-2776-98B7D781B934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F03B10-86D5-2BC5-E5EA-14F75E955C0B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15912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FF227E-DA76-8E64-9C40-FE8E5BC26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F7B6E5B-D0C5-DCBA-91B5-C027884FD8DB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F534AB-C68A-D7C4-B7AA-18D45A6799E6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7806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7706CE-A020-7F81-8B18-219095C19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87220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1201C3C-41D7-01FF-ACD0-36FA0FE3ECAD}"/>
              </a:ext>
            </a:extLst>
          </p:cNvPr>
          <p:cNvSpPr txBox="1"/>
          <p:nvPr/>
        </p:nvSpPr>
        <p:spPr>
          <a:xfrm>
            <a:off x="616449" y="8435081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5A8578-A0AB-D3DA-C9F2-28EE030AD3EA}"/>
              </a:ext>
            </a:extLst>
          </p:cNvPr>
          <p:cNvSpPr txBox="1"/>
          <p:nvPr/>
        </p:nvSpPr>
        <p:spPr>
          <a:xfrm>
            <a:off x="616449" y="8736981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76" y="9456651"/>
            <a:ext cx="2628164" cy="46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7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89A5B66-A406-2BDB-B3B6-7E65BFA45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0205A01-CBAD-BEBE-BF48-EC6F36B02067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0EB0274-E37A-CBCD-103C-95A99EA99F5D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6707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4F069F9-464C-2E66-A0C1-B643AE844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636" y="756398"/>
            <a:ext cx="2363056" cy="71519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25858CC-049C-3139-681C-800AABFDC606}"/>
              </a:ext>
            </a:extLst>
          </p:cNvPr>
          <p:cNvSpPr txBox="1"/>
          <p:nvPr/>
        </p:nvSpPr>
        <p:spPr>
          <a:xfrm>
            <a:off x="616449" y="8404259"/>
            <a:ext cx="2547991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Cuenta Pública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35EFF4-DB12-3436-D2E1-170AA4617594}"/>
              </a:ext>
            </a:extLst>
          </p:cNvPr>
          <p:cNvSpPr txBox="1"/>
          <p:nvPr/>
        </p:nvSpPr>
        <p:spPr>
          <a:xfrm>
            <a:off x="616449" y="8706159"/>
            <a:ext cx="28356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Inserte su</a:t>
            </a:r>
          </a:p>
          <a:p>
            <a:r>
              <a:rPr lang="es-MX" sz="2050" b="1" dirty="0">
                <a:solidFill>
                  <a:srgbClr val="54565B"/>
                </a:solidFill>
                <a:latin typeface="Encode Sans" pitchFamily="2" charset="77"/>
              </a:rPr>
              <a:t>Texto aquí</a:t>
            </a:r>
          </a:p>
        </p:txBody>
      </p:sp>
    </p:spTree>
    <p:extLst>
      <p:ext uri="{BB962C8B-B14F-4D97-AF65-F5344CB8AC3E}">
        <p14:creationId xmlns:p14="http://schemas.microsoft.com/office/powerpoint/2010/main" val="1217192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36</Words>
  <Application>Microsoft Office PowerPoint</Application>
  <PresentationFormat>Personalizado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Encode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DELL</cp:lastModifiedBy>
  <cp:revision>4</cp:revision>
  <dcterms:created xsi:type="dcterms:W3CDTF">2022-12-13T20:50:29Z</dcterms:created>
  <dcterms:modified xsi:type="dcterms:W3CDTF">2024-02-01T16:18:12Z</dcterms:modified>
</cp:coreProperties>
</file>