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yda Andaverde" userId="a9c92dfed6d76c5c" providerId="LiveId" clId="{F69A519E-17F6-4D63-A846-E84997805972}"/>
    <pc:docChg chg="undo redo custSel modSld">
      <pc:chgData name="Leyda Andaverde" userId="a9c92dfed6d76c5c" providerId="LiveId" clId="{F69A519E-17F6-4D63-A846-E84997805972}" dt="2025-01-13T18:32:29.687" v="229" actId="14100"/>
      <pc:docMkLst>
        <pc:docMk/>
      </pc:docMkLst>
      <pc:sldChg chg="addSp delSp modSp mod">
        <pc:chgData name="Leyda Andaverde" userId="a9c92dfed6d76c5c" providerId="LiveId" clId="{F69A519E-17F6-4D63-A846-E84997805972}" dt="2025-01-13T18:32:29.687" v="229" actId="14100"/>
        <pc:sldMkLst>
          <pc:docMk/>
          <pc:sldMk cId="0" sldId="259"/>
        </pc:sldMkLst>
        <pc:spChg chg="mod">
          <ac:chgData name="Leyda Andaverde" userId="a9c92dfed6d76c5c" providerId="LiveId" clId="{F69A519E-17F6-4D63-A846-E84997805972}" dt="2025-01-13T18:01:22.164" v="195" actId="1076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48:17.908" v="162" actId="478"/>
          <ac:spMkLst>
            <pc:docMk/>
            <pc:sldMk cId="0" sldId="259"/>
            <ac:spMk id="3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48:23.769" v="164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48:27.539" v="165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48:31.461" v="166" actId="478"/>
          <ac:spMkLst>
            <pc:docMk/>
            <pc:sldMk cId="0" sldId="259"/>
            <ac:spMk id="10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48:40.542" v="171" actId="478"/>
          <ac:spMkLst>
            <pc:docMk/>
            <pc:sldMk cId="0" sldId="259"/>
            <ac:spMk id="11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48:52.219" v="175" actId="478"/>
          <ac:spMkLst>
            <pc:docMk/>
            <pc:sldMk cId="0" sldId="259"/>
            <ac:spMk id="12" creationId="{00000000-0000-0000-0000-000000000000}"/>
          </ac:spMkLst>
        </pc:spChg>
        <pc:spChg chg="add del mod">
          <ac:chgData name="Leyda Andaverde" userId="a9c92dfed6d76c5c" providerId="LiveId" clId="{F69A519E-17F6-4D63-A846-E84997805972}" dt="2025-01-13T17:51:43.424" v="181" actId="478"/>
          <ac:spMkLst>
            <pc:docMk/>
            <pc:sldMk cId="0" sldId="259"/>
            <ac:spMk id="13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48:34.100" v="168" actId="478"/>
          <ac:spMkLst>
            <pc:docMk/>
            <pc:sldMk cId="0" sldId="259"/>
            <ac:spMk id="14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48:37.190" v="170" actId="478"/>
          <ac:spMkLst>
            <pc:docMk/>
            <pc:sldMk cId="0" sldId="259"/>
            <ac:spMk id="15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48:44.554" v="173" actId="478"/>
          <ac:spMkLst>
            <pc:docMk/>
            <pc:sldMk cId="0" sldId="259"/>
            <ac:spMk id="16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48:42.955" v="172" actId="478"/>
          <ac:spMkLst>
            <pc:docMk/>
            <pc:sldMk cId="0" sldId="259"/>
            <ac:spMk id="17" creationId="{00000000-0000-0000-0000-000000000000}"/>
          </ac:spMkLst>
        </pc:spChg>
        <pc:grpChg chg="del">
          <ac:chgData name="Leyda Andaverde" userId="a9c92dfed6d76c5c" providerId="LiveId" clId="{F69A519E-17F6-4D63-A846-E84997805972}" dt="2025-01-13T17:48:15.281" v="160" actId="478"/>
          <ac:grpSpMkLst>
            <pc:docMk/>
            <pc:sldMk cId="0" sldId="259"/>
            <ac:grpSpMk id="4" creationId="{00000000-0000-0000-0000-000000000000}"/>
          </ac:grpSpMkLst>
        </pc:grpChg>
        <pc:graphicFrameChg chg="add mod">
          <ac:chgData name="Leyda Andaverde" userId="a9c92dfed6d76c5c" providerId="LiveId" clId="{F69A519E-17F6-4D63-A846-E84997805972}" dt="2025-01-13T18:32:29.687" v="229" actId="14100"/>
          <ac:graphicFrameMkLst>
            <pc:docMk/>
            <pc:sldMk cId="0" sldId="259"/>
            <ac:graphicFrameMk id="5" creationId="{B85995E2-B341-42A1-95DA-D78EBDA74650}"/>
          </ac:graphicFrameMkLst>
        </pc:graphicFrameChg>
        <pc:graphicFrameChg chg="modGraphic">
          <ac:chgData name="Leyda Andaverde" userId="a9c92dfed6d76c5c" providerId="LiveId" clId="{F69A519E-17F6-4D63-A846-E84997805972}" dt="2025-01-13T17:48:11.159" v="159" actId="14734"/>
          <ac:graphicFrameMkLst>
            <pc:docMk/>
            <pc:sldMk cId="0" sldId="259"/>
            <ac:graphicFrameMk id="18" creationId="{00000000-0000-0000-0000-000000000000}"/>
          </ac:graphicFrameMkLst>
        </pc:graphicFrameChg>
        <pc:graphicFrameChg chg="add mod">
          <ac:chgData name="Leyda Andaverde" userId="a9c92dfed6d76c5c" providerId="LiveId" clId="{F69A519E-17F6-4D63-A846-E84997805972}" dt="2025-01-13T18:00:35.259" v="185"/>
          <ac:graphicFrameMkLst>
            <pc:docMk/>
            <pc:sldMk cId="0" sldId="259"/>
            <ac:graphicFrameMk id="19" creationId="{E63BC7E6-D935-46D7-BF86-558F94E313B0}"/>
          </ac:graphicFrameMkLst>
        </pc:graphicFrameChg>
        <pc:graphicFrameChg chg="add del mod">
          <ac:chgData name="Leyda Andaverde" userId="a9c92dfed6d76c5c" providerId="LiveId" clId="{F69A519E-17F6-4D63-A846-E84997805972}" dt="2025-01-13T18:29:48.116" v="222" actId="21"/>
          <ac:graphicFrameMkLst>
            <pc:docMk/>
            <pc:sldMk cId="0" sldId="259"/>
            <ac:graphicFrameMk id="20" creationId="{E63BC7E6-D935-46D7-BF86-558F94E313B0}"/>
          </ac:graphicFrameMkLst>
        </pc:graphicFrameChg>
      </pc:sldChg>
      <pc:sldChg chg="addSp delSp modSp mod">
        <pc:chgData name="Leyda Andaverde" userId="a9c92dfed6d76c5c" providerId="LiveId" clId="{F69A519E-17F6-4D63-A846-E84997805972}" dt="2025-01-13T18:22:36.843" v="220" actId="1076"/>
        <pc:sldMkLst>
          <pc:docMk/>
          <pc:sldMk cId="0" sldId="260"/>
        </pc:sldMkLst>
        <pc:spChg chg="del mod">
          <ac:chgData name="Leyda Andaverde" userId="a9c92dfed6d76c5c" providerId="LiveId" clId="{F69A519E-17F6-4D63-A846-E84997805972}" dt="2025-01-13T17:23:04.135" v="3" actId="478"/>
          <ac:spMkLst>
            <pc:docMk/>
            <pc:sldMk cId="0" sldId="260"/>
            <ac:spMk id="3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3:07.069" v="5" actId="478"/>
          <ac:spMkLst>
            <pc:docMk/>
            <pc:sldMk cId="0" sldId="260"/>
            <ac:spMk id="11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3:31.933" v="15" actId="478"/>
          <ac:spMkLst>
            <pc:docMk/>
            <pc:sldMk cId="0" sldId="260"/>
            <ac:spMk id="12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3:29.677" v="14" actId="478"/>
          <ac:spMkLst>
            <pc:docMk/>
            <pc:sldMk cId="0" sldId="260"/>
            <ac:spMk id="13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3:27.375" v="12" actId="478"/>
          <ac:spMkLst>
            <pc:docMk/>
            <pc:sldMk cId="0" sldId="260"/>
            <ac:spMk id="14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3:25.149" v="10" actId="478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3:23.155" v="9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3:15.109" v="7" actId="478"/>
          <ac:spMkLst>
            <pc:docMk/>
            <pc:sldMk cId="0" sldId="260"/>
            <ac:spMk id="17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3:40.349" v="16" actId="478"/>
          <ac:spMkLst>
            <pc:docMk/>
            <pc:sldMk cId="0" sldId="260"/>
            <ac:spMk id="18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3:43.503" v="17" actId="478"/>
          <ac:spMkLst>
            <pc:docMk/>
            <pc:sldMk cId="0" sldId="260"/>
            <ac:spMk id="19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3:45.448" v="19" actId="478"/>
          <ac:spMkLst>
            <pc:docMk/>
            <pc:sldMk cId="0" sldId="260"/>
            <ac:spMk id="20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3:48.157" v="20" actId="478"/>
          <ac:spMkLst>
            <pc:docMk/>
            <pc:sldMk cId="0" sldId="260"/>
            <ac:spMk id="21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3:51.262" v="22" actId="478"/>
          <ac:spMkLst>
            <pc:docMk/>
            <pc:sldMk cId="0" sldId="260"/>
            <ac:spMk id="22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3:54.758" v="23" actId="478"/>
          <ac:spMkLst>
            <pc:docMk/>
            <pc:sldMk cId="0" sldId="260"/>
            <ac:spMk id="23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4:04.054" v="25" actId="478"/>
          <ac:spMkLst>
            <pc:docMk/>
            <pc:sldMk cId="0" sldId="260"/>
            <ac:spMk id="24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6:07.796" v="47" actId="478"/>
          <ac:spMkLst>
            <pc:docMk/>
            <pc:sldMk cId="0" sldId="260"/>
            <ac:spMk id="25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4:38.101" v="37" actId="478"/>
          <ac:spMkLst>
            <pc:docMk/>
            <pc:sldMk cId="0" sldId="260"/>
            <ac:spMk id="26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4:35.343" v="36" actId="478"/>
          <ac:spMkLst>
            <pc:docMk/>
            <pc:sldMk cId="0" sldId="260"/>
            <ac:spMk id="27" creationId="{00000000-0000-0000-0000-000000000000}"/>
          </ac:spMkLst>
        </pc:spChg>
        <pc:spChg chg="mod">
          <ac:chgData name="Leyda Andaverde" userId="a9c92dfed6d76c5c" providerId="LiveId" clId="{F69A519E-17F6-4D63-A846-E84997805972}" dt="2025-01-13T17:27:00.166" v="63" actId="1076"/>
          <ac:spMkLst>
            <pc:docMk/>
            <pc:sldMk cId="0" sldId="260"/>
            <ac:spMk id="28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4:22.694" v="33" actId="478"/>
          <ac:spMkLst>
            <pc:docMk/>
            <pc:sldMk cId="0" sldId="260"/>
            <ac:spMk id="29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4:21.002" v="32" actId="478"/>
          <ac:spMkLst>
            <pc:docMk/>
            <pc:sldMk cId="0" sldId="260"/>
            <ac:spMk id="30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4:16.729" v="31" actId="478"/>
          <ac:spMkLst>
            <pc:docMk/>
            <pc:sldMk cId="0" sldId="260"/>
            <ac:spMk id="31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7:24:13.040" v="28" actId="478"/>
          <ac:spMkLst>
            <pc:docMk/>
            <pc:sldMk cId="0" sldId="260"/>
            <ac:spMk id="32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4:14.873" v="30" actId="478"/>
          <ac:spMkLst>
            <pc:docMk/>
            <pc:sldMk cId="0" sldId="260"/>
            <ac:spMk id="33" creationId="{00000000-0000-0000-0000-000000000000}"/>
          </ac:spMkLst>
        </pc:spChg>
        <pc:spChg chg="del mod">
          <ac:chgData name="Leyda Andaverde" userId="a9c92dfed6d76c5c" providerId="LiveId" clId="{F69A519E-17F6-4D63-A846-E84997805972}" dt="2025-01-13T17:24:08.053" v="27" actId="478"/>
          <ac:spMkLst>
            <pc:docMk/>
            <pc:sldMk cId="0" sldId="260"/>
            <ac:spMk id="34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8:18:23.087" v="204" actId="478"/>
          <ac:spMkLst>
            <pc:docMk/>
            <pc:sldMk cId="0" sldId="260"/>
            <ac:spMk id="37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8:21:49.086" v="216" actId="478"/>
          <ac:spMkLst>
            <pc:docMk/>
            <pc:sldMk cId="0" sldId="260"/>
            <ac:spMk id="42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8:21:46.813" v="215" actId="478"/>
          <ac:spMkLst>
            <pc:docMk/>
            <pc:sldMk cId="0" sldId="260"/>
            <ac:spMk id="43" creationId="{00000000-0000-0000-0000-000000000000}"/>
          </ac:spMkLst>
        </pc:spChg>
        <pc:spChg chg="del">
          <ac:chgData name="Leyda Andaverde" userId="a9c92dfed6d76c5c" providerId="LiveId" clId="{F69A519E-17F6-4D63-A846-E84997805972}" dt="2025-01-13T18:21:44.257" v="214" actId="478"/>
          <ac:spMkLst>
            <pc:docMk/>
            <pc:sldMk cId="0" sldId="260"/>
            <ac:spMk id="44" creationId="{00000000-0000-0000-0000-000000000000}"/>
          </ac:spMkLst>
        </pc:spChg>
        <pc:spChg chg="add mod">
          <ac:chgData name="Leyda Andaverde" userId="a9c92dfed6d76c5c" providerId="LiveId" clId="{F69A519E-17F6-4D63-A846-E84997805972}" dt="2025-01-13T17:46:27.572" v="153" actId="113"/>
          <ac:spMkLst>
            <pc:docMk/>
            <pc:sldMk cId="0" sldId="260"/>
            <ac:spMk id="49" creationId="{E54B82A0-258E-4661-9600-24FF59137481}"/>
          </ac:spMkLst>
        </pc:spChg>
        <pc:grpChg chg="del mod">
          <ac:chgData name="Leyda Andaverde" userId="a9c92dfed6d76c5c" providerId="LiveId" clId="{F69A519E-17F6-4D63-A846-E84997805972}" dt="2025-01-13T17:23:00.657" v="1" actId="478"/>
          <ac:grpSpMkLst>
            <pc:docMk/>
            <pc:sldMk cId="0" sldId="260"/>
            <ac:grpSpMk id="4" creationId="{00000000-0000-0000-0000-000000000000}"/>
          </ac:grpSpMkLst>
        </pc:grpChg>
        <pc:graphicFrameChg chg="add mod">
          <ac:chgData name="Leyda Andaverde" userId="a9c92dfed6d76c5c" providerId="LiveId" clId="{F69A519E-17F6-4D63-A846-E84997805972}" dt="2025-01-13T17:47:28.856" v="157" actId="14100"/>
          <ac:graphicFrameMkLst>
            <pc:docMk/>
            <pc:sldMk cId="0" sldId="260"/>
            <ac:graphicFrameMk id="50" creationId="{93C96BF6-437B-41FA-92DB-FF6B0AAE3030}"/>
          </ac:graphicFrameMkLst>
        </pc:graphicFrameChg>
        <pc:graphicFrameChg chg="add mod">
          <ac:chgData name="Leyda Andaverde" userId="a9c92dfed6d76c5c" providerId="LiveId" clId="{F69A519E-17F6-4D63-A846-E84997805972}" dt="2025-01-13T18:22:36.843" v="220" actId="1076"/>
          <ac:graphicFrameMkLst>
            <pc:docMk/>
            <pc:sldMk cId="0" sldId="260"/>
            <ac:graphicFrameMk id="51" creationId="{8C8297C6-79E9-4ADB-880E-6B17A9D1121B}"/>
          </ac:graphicFrameMkLst>
        </pc:graphicFrameChg>
        <pc:picChg chg="del">
          <ac:chgData name="Leyda Andaverde" userId="a9c92dfed6d76c5c" providerId="LiveId" clId="{F69A519E-17F6-4D63-A846-E84997805972}" dt="2025-01-13T18:18:18.491" v="203" actId="478"/>
          <ac:picMkLst>
            <pc:docMk/>
            <pc:sldMk cId="0" sldId="260"/>
            <ac:picMk id="36" creationId="{00000000-0000-0000-0000-000000000000}"/>
          </ac:picMkLst>
        </pc:picChg>
        <pc:picChg chg="del">
          <ac:chgData name="Leyda Andaverde" userId="a9c92dfed6d76c5c" providerId="LiveId" clId="{F69A519E-17F6-4D63-A846-E84997805972}" dt="2025-01-13T18:18:25.516" v="205" actId="478"/>
          <ac:picMkLst>
            <pc:docMk/>
            <pc:sldMk cId="0" sldId="260"/>
            <ac:picMk id="39" creationId="{00000000-0000-0000-0000-000000000000}"/>
          </ac:picMkLst>
        </pc:picChg>
        <pc:picChg chg="del mod">
          <ac:chgData name="Leyda Andaverde" userId="a9c92dfed6d76c5c" providerId="LiveId" clId="{F69A519E-17F6-4D63-A846-E84997805972}" dt="2025-01-13T18:18:28.275" v="206" actId="478"/>
          <ac:picMkLst>
            <pc:docMk/>
            <pc:sldMk cId="0" sldId="260"/>
            <ac:picMk id="40" creationId="{00000000-0000-0000-0000-000000000000}"/>
          </ac:picMkLst>
        </pc:picChg>
        <pc:picChg chg="add del mod modCrop">
          <ac:chgData name="Leyda Andaverde" userId="a9c92dfed6d76c5c" providerId="LiveId" clId="{F69A519E-17F6-4D63-A846-E84997805972}" dt="2025-01-13T17:27:58.374" v="64" actId="478"/>
          <ac:picMkLst>
            <pc:docMk/>
            <pc:sldMk cId="0" sldId="260"/>
            <ac:picMk id="46" creationId="{E210A35B-7FBC-41C9-8CC0-0370F52FEF91}"/>
          </ac:picMkLst>
        </pc:picChg>
        <pc:picChg chg="add del mod modCrop">
          <ac:chgData name="Leyda Andaverde" userId="a9c92dfed6d76c5c" providerId="LiveId" clId="{F69A519E-17F6-4D63-A846-E84997805972}" dt="2025-01-13T17:44:01.350" v="117" actId="478"/>
          <ac:picMkLst>
            <pc:docMk/>
            <pc:sldMk cId="0" sldId="260"/>
            <ac:picMk id="48" creationId="{448474A4-74FF-4064-8E40-7000597172B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Hoja1!$I$5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Hoja1!$J$4:$N$4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Hoja1!$J$5:$N$5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58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E-463E-A5B0-3F2AE328B2B2}"/>
            </c:ext>
          </c:extLst>
        </c:ser>
        <c:ser>
          <c:idx val="1"/>
          <c:order val="1"/>
          <c:tx>
            <c:strRef>
              <c:f>Hoja1!$I$6</c:f>
              <c:strCache>
                <c:ptCount val="1"/>
                <c:pt idx="0">
                  <c:v>DEFUNCIONES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Hoja1!$J$4:$N$4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Hoja1!$J$6:$N$6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E-463E-A5B0-3F2AE328B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3321312"/>
        <c:axId val="903317152"/>
      </c:barChart>
      <c:catAx>
        <c:axId val="9033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3317152"/>
        <c:crosses val="autoZero"/>
        <c:auto val="1"/>
        <c:lblAlgn val="ctr"/>
        <c:lblOffset val="100"/>
        <c:noMultiLvlLbl val="0"/>
      </c:catAx>
      <c:valAx>
        <c:axId val="90331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33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strRef>
              <c:f>Hoja1!$E$14:$G$14</c:f>
              <c:strCache>
                <c:ptCount val="3"/>
                <c:pt idx="0">
                  <c:v>REYNOSA</c:v>
                </c:pt>
                <c:pt idx="1">
                  <c:v>TAMPICO</c:v>
                </c:pt>
                <c:pt idx="2">
                  <c:v>MATAMOROS</c:v>
                </c:pt>
              </c:strCache>
            </c:strRef>
          </c:cat>
          <c:val>
            <c:numRef>
              <c:f>Hoja1!$E$15:$G$15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F-4251-9063-02F6792F5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354864"/>
        <c:axId val="899355280"/>
      </c:barChart>
      <c:catAx>
        <c:axId val="8993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9355280"/>
        <c:crosses val="autoZero"/>
        <c:auto val="1"/>
        <c:lblAlgn val="ctr"/>
        <c:lblOffset val="100"/>
        <c:noMultiLvlLbl val="0"/>
      </c:catAx>
      <c:valAx>
        <c:axId val="8993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93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Hoja1!$D$18:$F$18</c:f>
              <c:strCache>
                <c:ptCount val="3"/>
                <c:pt idx="0">
                  <c:v>1 A 9</c:v>
                </c:pt>
                <c:pt idx="1">
                  <c:v>20-29</c:v>
                </c:pt>
                <c:pt idx="2">
                  <c:v>70-79</c:v>
                </c:pt>
              </c:strCache>
            </c:strRef>
          </c:cat>
          <c:val>
            <c:numRef>
              <c:f>Hoja1!$D$19:$F$19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4-4CBB-8E98-E4B9C64CA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3327136"/>
        <c:axId val="897618592"/>
      </c:barChart>
      <c:catAx>
        <c:axId val="9033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7618592"/>
        <c:crosses val="autoZero"/>
        <c:auto val="1"/>
        <c:lblAlgn val="ctr"/>
        <c:lblOffset val="100"/>
        <c:noMultiLvlLbl val="0"/>
      </c:catAx>
      <c:valAx>
        <c:axId val="89761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332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4" y="0"/>
            <a:ext cx="12189586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4926"/>
            <a:ext cx="6534149" cy="12438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847" y="192151"/>
            <a:ext cx="11672923" cy="66658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6154" y="305562"/>
            <a:ext cx="667969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326" y="4239259"/>
            <a:ext cx="8949055" cy="21463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385"/>
              </a:spcBef>
            </a:pPr>
            <a:r>
              <a:rPr sz="4800" b="1" dirty="0">
                <a:latin typeface="Calibri"/>
                <a:cs typeface="Calibri"/>
              </a:rPr>
              <a:t>Situación</a:t>
            </a:r>
            <a:r>
              <a:rPr sz="4800" b="1" spc="-12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epidemiológica</a:t>
            </a:r>
            <a:r>
              <a:rPr sz="4800" b="1" spc="-114" dirty="0">
                <a:latin typeface="Calibri"/>
                <a:cs typeface="Calibri"/>
              </a:rPr>
              <a:t> </a:t>
            </a:r>
            <a:r>
              <a:rPr sz="4800" b="1" spc="-25" dirty="0">
                <a:latin typeface="Calibri"/>
                <a:cs typeface="Calibri"/>
              </a:rPr>
              <a:t>de </a:t>
            </a:r>
            <a:r>
              <a:rPr sz="4800" b="1" dirty="0">
                <a:latin typeface="Calibri"/>
                <a:cs typeface="Calibri"/>
              </a:rPr>
              <a:t>Enfermedades</a:t>
            </a:r>
            <a:r>
              <a:rPr sz="4800" b="1" spc="-204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Respiratorias</a:t>
            </a:r>
            <a:r>
              <a:rPr sz="4800" b="1" spc="-19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Virales </a:t>
            </a:r>
            <a:r>
              <a:rPr sz="4800" b="1" spc="-25" dirty="0">
                <a:latin typeface="Calibri"/>
                <a:cs typeface="Calibri"/>
              </a:rPr>
              <a:t>Tamaulipas,</a:t>
            </a:r>
            <a:r>
              <a:rPr sz="4800" b="1" spc="-135" dirty="0">
                <a:latin typeface="Calibri"/>
                <a:cs typeface="Calibri"/>
              </a:rPr>
              <a:t> </a:t>
            </a:r>
            <a:r>
              <a:rPr lang="es-MX" sz="4800" b="1" spc="-135" dirty="0">
                <a:latin typeface="Calibri"/>
                <a:cs typeface="Calibri"/>
              </a:rPr>
              <a:t>3er</a:t>
            </a:r>
            <a:r>
              <a:rPr sz="4800" b="1" dirty="0">
                <a:latin typeface="Calibri"/>
                <a:cs typeface="Calibri"/>
              </a:rPr>
              <a:t>°</a:t>
            </a:r>
            <a:r>
              <a:rPr sz="4800" b="1" spc="-15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trimestre</a:t>
            </a:r>
            <a:r>
              <a:rPr sz="4800" b="1" spc="-150" dirty="0">
                <a:latin typeface="Calibri"/>
                <a:cs typeface="Calibri"/>
              </a:rPr>
              <a:t> </a:t>
            </a:r>
            <a:r>
              <a:rPr sz="4800" b="1" spc="-20" dirty="0">
                <a:latin typeface="Calibri"/>
                <a:cs typeface="Calibri"/>
              </a:rPr>
              <a:t>2024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564" y="5354027"/>
            <a:ext cx="6160135" cy="1684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001506" y="1371600"/>
            <a:ext cx="2500630" cy="4011929"/>
            <a:chOff x="9001506" y="1371600"/>
            <a:chExt cx="2500630" cy="4011929"/>
          </a:xfrm>
        </p:grpSpPr>
        <p:sp>
          <p:nvSpPr>
            <p:cNvPr id="4" name="object 4"/>
            <p:cNvSpPr/>
            <p:nvPr/>
          </p:nvSpPr>
          <p:spPr>
            <a:xfrm>
              <a:off x="9063228" y="1852866"/>
              <a:ext cx="1419860" cy="244475"/>
            </a:xfrm>
            <a:custGeom>
              <a:avLst/>
              <a:gdLst/>
              <a:ahLst/>
              <a:cxnLst/>
              <a:rect l="l" t="t" r="r" b="b"/>
              <a:pathLst>
                <a:path w="1419859" h="244475">
                  <a:moveTo>
                    <a:pt x="1419732" y="0"/>
                  </a:moveTo>
                  <a:lnTo>
                    <a:pt x="0" y="0"/>
                  </a:lnTo>
                  <a:lnTo>
                    <a:pt x="0" y="244030"/>
                  </a:lnTo>
                  <a:lnTo>
                    <a:pt x="1419732" y="244030"/>
                  </a:lnTo>
                  <a:lnTo>
                    <a:pt x="1419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63228" y="1852866"/>
              <a:ext cx="1419860" cy="244475"/>
            </a:xfrm>
            <a:custGeom>
              <a:avLst/>
              <a:gdLst/>
              <a:ahLst/>
              <a:cxnLst/>
              <a:rect l="l" t="t" r="r" b="b"/>
              <a:pathLst>
                <a:path w="1419859" h="244475">
                  <a:moveTo>
                    <a:pt x="0" y="244030"/>
                  </a:moveTo>
                  <a:lnTo>
                    <a:pt x="1419732" y="244030"/>
                  </a:lnTo>
                  <a:lnTo>
                    <a:pt x="1419732" y="0"/>
                  </a:lnTo>
                  <a:lnTo>
                    <a:pt x="0" y="0"/>
                  </a:lnTo>
                  <a:lnTo>
                    <a:pt x="0" y="2440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1506" y="1371600"/>
              <a:ext cx="2500629" cy="40115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Situación</a:t>
            </a:r>
            <a:r>
              <a:rPr spc="-70" dirty="0"/>
              <a:t> </a:t>
            </a:r>
            <a:r>
              <a:rPr dirty="0"/>
              <a:t>Influenza,</a:t>
            </a:r>
            <a:r>
              <a:rPr spc="-45" dirty="0"/>
              <a:t> </a:t>
            </a:r>
            <a:r>
              <a:rPr dirty="0"/>
              <a:t>América</a:t>
            </a:r>
            <a:r>
              <a:rPr spc="-50" dirty="0"/>
              <a:t> </a:t>
            </a:r>
            <a:r>
              <a:rPr spc="-25" dirty="0"/>
              <a:t>2015-</a:t>
            </a:r>
            <a:r>
              <a:rPr spc="-20" dirty="0"/>
              <a:t>2024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39639" y="5617565"/>
            <a:ext cx="61849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FUENTE:GISRS</a:t>
            </a:r>
            <a:endParaRPr sz="9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https://app.powerbi.com/view?r=eyJrIjoiZTkyODcyOTEtZjA5YS00ZmI0LWFkZGUtODIxNGI5OTE3YjM0IiwidCI6ImY2MTBjMGI3LWJkMj</a:t>
            </a:r>
            <a:endParaRPr sz="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900" spc="-10" dirty="0">
                <a:solidFill>
                  <a:srgbClr val="7E7E7E"/>
                </a:solidFill>
                <a:latin typeface="Calibri"/>
                <a:cs typeface="Calibri"/>
              </a:rPr>
              <a:t>QtNGIzOS04MTBiLTNkYzI4MGFmYjU5MCIsImMiOjh9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2208" y="1438262"/>
            <a:ext cx="8224520" cy="4187190"/>
            <a:chOff x="652208" y="1438262"/>
            <a:chExt cx="8224520" cy="41871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208" y="1438275"/>
              <a:ext cx="1042390" cy="40580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038" y="1438262"/>
              <a:ext cx="7130669" cy="9434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929" y="2381834"/>
              <a:ext cx="7113778" cy="12183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5929" y="3542880"/>
              <a:ext cx="7113778" cy="10305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2759" y="4524908"/>
              <a:ext cx="7113778" cy="9637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9320" y="5456517"/>
              <a:ext cx="6294120" cy="168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589" y="159257"/>
            <a:ext cx="746188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07200" algn="l"/>
              </a:tabLst>
            </a:pPr>
            <a:r>
              <a:rPr sz="2500" dirty="0"/>
              <a:t>Situación</a:t>
            </a:r>
            <a:r>
              <a:rPr sz="2500" spc="-85" dirty="0"/>
              <a:t> </a:t>
            </a:r>
            <a:r>
              <a:rPr sz="2500" dirty="0"/>
              <a:t>Influenza,</a:t>
            </a:r>
            <a:r>
              <a:rPr sz="2500" spc="-110" dirty="0"/>
              <a:t> </a:t>
            </a:r>
            <a:r>
              <a:rPr sz="2500" spc="-10" dirty="0"/>
              <a:t>México.</a:t>
            </a:r>
            <a:r>
              <a:rPr sz="2500" spc="-100" dirty="0"/>
              <a:t> </a:t>
            </a:r>
            <a:r>
              <a:rPr sz="2500" spc="-35" dirty="0"/>
              <a:t>Temporada</a:t>
            </a:r>
            <a:r>
              <a:rPr sz="2500" spc="-80" dirty="0"/>
              <a:t> </a:t>
            </a:r>
            <a:r>
              <a:rPr sz="2500" spc="-10" dirty="0"/>
              <a:t>estacional</a:t>
            </a:r>
            <a:r>
              <a:rPr sz="2500" dirty="0"/>
              <a:t>	</a:t>
            </a:r>
            <a:r>
              <a:rPr sz="2500" spc="-20" dirty="0"/>
              <a:t>2024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066901" y="904748"/>
            <a:ext cx="41706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Curva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epidémica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casos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confirmados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influenza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por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semana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epidemiológica.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5351" y="921766"/>
            <a:ext cx="378650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Casos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positivos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influenza,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temporada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influenza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estacional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del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2024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771" y="3746753"/>
            <a:ext cx="4717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Casos</a:t>
            </a:r>
            <a:r>
              <a:rPr sz="1000" b="1" spc="-10" dirty="0">
                <a:latin typeface="Calibri"/>
                <a:cs typeface="Calibri"/>
              </a:rPr>
              <a:t> confirmados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influenza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por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grupo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etario.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Temporada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Influenza estacional</a:t>
            </a:r>
            <a:r>
              <a:rPr sz="1000" b="1" spc="20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México.</a:t>
            </a:r>
            <a:endParaRPr sz="10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</a:pPr>
            <a:r>
              <a:rPr sz="1000" b="1" spc="-20" dirty="0">
                <a:latin typeface="Calibri"/>
                <a:cs typeface="Calibri"/>
              </a:rPr>
              <a:t>2023-2024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5978" y="3780790"/>
            <a:ext cx="4013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Defunciones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positivas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influenza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la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semana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40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del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2023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la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13</a:t>
            </a:r>
            <a:r>
              <a:rPr sz="1000" b="1" spc="19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del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2024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70" y="1125474"/>
            <a:ext cx="4809490" cy="24168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460" y="1188466"/>
            <a:ext cx="5589523" cy="24168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470" y="4108069"/>
            <a:ext cx="4809490" cy="19879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8460" y="3920706"/>
            <a:ext cx="4775708" cy="22861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107" y="304800"/>
            <a:ext cx="10058400" cy="9109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algn="ctr">
              <a:lnSpc>
                <a:spcPts val="3260"/>
              </a:lnSpc>
              <a:spcBef>
                <a:spcPts val="695"/>
              </a:spcBef>
            </a:pPr>
            <a:r>
              <a:rPr sz="2400" spc="-10" dirty="0"/>
              <a:t>Histórico</a:t>
            </a:r>
            <a:r>
              <a:rPr sz="2400" spc="-70" dirty="0"/>
              <a:t> </a:t>
            </a:r>
            <a:r>
              <a:rPr sz="2400" dirty="0"/>
              <a:t>de</a:t>
            </a:r>
            <a:r>
              <a:rPr sz="2400" spc="-35" dirty="0"/>
              <a:t> </a:t>
            </a:r>
            <a:r>
              <a:rPr sz="2400" dirty="0"/>
              <a:t>Influenza,</a:t>
            </a:r>
            <a:r>
              <a:rPr sz="2400" spc="-55" dirty="0"/>
              <a:t> </a:t>
            </a:r>
            <a:r>
              <a:rPr sz="2400" dirty="0"/>
              <a:t>Casos</a:t>
            </a:r>
            <a:r>
              <a:rPr sz="2400" spc="-40" dirty="0"/>
              <a:t> </a:t>
            </a:r>
            <a:r>
              <a:rPr sz="2400" dirty="0"/>
              <a:t>y</a:t>
            </a:r>
            <a:r>
              <a:rPr sz="2400" spc="-45" dirty="0"/>
              <a:t> </a:t>
            </a:r>
            <a:r>
              <a:rPr sz="2400" spc="-10" dirty="0" err="1"/>
              <a:t>Defunciones</a:t>
            </a:r>
            <a:r>
              <a:rPr sz="2400" spc="-10" dirty="0"/>
              <a:t> </a:t>
            </a:r>
            <a:r>
              <a:rPr lang="es-MX" sz="2400" spc="-10" dirty="0"/>
              <a:t>3</a:t>
            </a:r>
            <a:r>
              <a:rPr sz="2400" dirty="0"/>
              <a:t>°</a:t>
            </a:r>
            <a:r>
              <a:rPr sz="2400" spc="-70" dirty="0"/>
              <a:t> </a:t>
            </a:r>
            <a:r>
              <a:rPr sz="2400" spc="-10" dirty="0"/>
              <a:t>Trim.</a:t>
            </a:r>
            <a:r>
              <a:rPr sz="2400" spc="-70" dirty="0"/>
              <a:t> </a:t>
            </a:r>
            <a:r>
              <a:rPr sz="2400" dirty="0"/>
              <a:t>del</a:t>
            </a:r>
            <a:r>
              <a:rPr sz="2400" spc="-80" dirty="0"/>
              <a:t> </a:t>
            </a:r>
            <a:r>
              <a:rPr sz="2400" spc="-15" dirty="0"/>
              <a:t>2020-</a:t>
            </a:r>
            <a:r>
              <a:rPr sz="2400" dirty="0"/>
              <a:t>2024.</a:t>
            </a:r>
            <a:r>
              <a:rPr sz="2400" spc="-60" dirty="0"/>
              <a:t> </a:t>
            </a:r>
            <a:r>
              <a:rPr sz="2400" spc="-10" dirty="0"/>
              <a:t>Tamaulipas</a:t>
            </a:r>
          </a:p>
          <a:p>
            <a:pPr marL="1905" algn="ctr">
              <a:lnSpc>
                <a:spcPts val="3254"/>
              </a:lnSpc>
            </a:pPr>
            <a:r>
              <a:rPr sz="2400" dirty="0"/>
              <a:t>USMER</a:t>
            </a:r>
            <a:r>
              <a:rPr sz="2400" spc="-20" dirty="0"/>
              <a:t> </a:t>
            </a:r>
            <a:r>
              <a:rPr sz="2400" dirty="0"/>
              <a:t>y</a:t>
            </a:r>
            <a:r>
              <a:rPr sz="2400" spc="-30" dirty="0"/>
              <a:t> </a:t>
            </a:r>
            <a:r>
              <a:rPr sz="2400" dirty="0"/>
              <a:t>No</a:t>
            </a:r>
            <a:r>
              <a:rPr sz="2400" spc="-20" dirty="0"/>
              <a:t> </a:t>
            </a:r>
            <a:r>
              <a:rPr sz="2400" spc="-10" dirty="0"/>
              <a:t>USMER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7696"/>
              </p:ext>
            </p:extLst>
          </p:nvPr>
        </p:nvGraphicFramePr>
        <p:xfrm>
          <a:off x="3303142" y="4188714"/>
          <a:ext cx="5180330" cy="210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2405">
                <a:tc gridSpan="11"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DEFUNCIONES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INSTITUCIÓN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F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F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2022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F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2023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F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2024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solidFill>
                      <a:srgbClr val="FFB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DEF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DEF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DEF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DEF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DEF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SSA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IMSS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IMSS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BN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OPD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es-MX"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PEMEX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ISSSTE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SEDENA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9525">
                        <a:lnSpc>
                          <a:spcPts val="1280"/>
                        </a:lnSpc>
                        <a:spcBef>
                          <a:spcPts val="1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s-MX" sz="1100" spc="-25" dirty="0">
                          <a:latin typeface="Calibri"/>
                          <a:cs typeface="Calibri"/>
                        </a:rPr>
                        <a:t>9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6350">
                      <a:solidFill>
                        <a:srgbClr val="BEBEBE"/>
                      </a:solidFill>
                      <a:prstDash val="solid"/>
                    </a:lnT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85995E2-B341-42A1-95DA-D78EBDA74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021060"/>
              </p:ext>
            </p:extLst>
          </p:nvPr>
        </p:nvGraphicFramePr>
        <p:xfrm>
          <a:off x="2667000" y="1330634"/>
          <a:ext cx="6553199" cy="247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8726" y="329946"/>
            <a:ext cx="478917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65"/>
              </a:lnSpc>
              <a:spcBef>
                <a:spcPts val="100"/>
              </a:spcBef>
            </a:pPr>
            <a:r>
              <a:rPr sz="2400" dirty="0"/>
              <a:t>Situación</a:t>
            </a:r>
            <a:r>
              <a:rPr sz="2400" spc="-80" dirty="0"/>
              <a:t> </a:t>
            </a:r>
            <a:r>
              <a:rPr sz="2400" dirty="0"/>
              <a:t>Influenza</a:t>
            </a:r>
            <a:r>
              <a:rPr sz="2400" spc="-50" dirty="0"/>
              <a:t> </a:t>
            </a:r>
            <a:r>
              <a:rPr lang="es-MX" sz="2400" spc="-50" dirty="0"/>
              <a:t>3</a:t>
            </a:r>
            <a:r>
              <a:rPr sz="2400" dirty="0"/>
              <a:t>°</a:t>
            </a:r>
            <a:r>
              <a:rPr sz="2400" spc="-60" dirty="0"/>
              <a:t> </a:t>
            </a:r>
            <a:r>
              <a:rPr sz="2400" spc="-20" dirty="0"/>
              <a:t>Trimestre</a:t>
            </a:r>
            <a:r>
              <a:rPr sz="2400" spc="-75" dirty="0"/>
              <a:t> </a:t>
            </a:r>
            <a:r>
              <a:rPr sz="2400" spc="-10" dirty="0"/>
              <a:t>2024.</a:t>
            </a:r>
            <a:endParaRPr sz="2400" dirty="0"/>
          </a:p>
          <a:p>
            <a:pPr marL="64135" algn="ctr">
              <a:lnSpc>
                <a:spcPts val="2665"/>
              </a:lnSpc>
            </a:pPr>
            <a:r>
              <a:rPr sz="2400" spc="-20" dirty="0"/>
              <a:t>Tamaulipas.</a:t>
            </a:r>
            <a:r>
              <a:rPr sz="2400" spc="-35" dirty="0"/>
              <a:t> </a:t>
            </a:r>
            <a:r>
              <a:rPr sz="2400" dirty="0"/>
              <a:t>USMER</a:t>
            </a:r>
            <a:r>
              <a:rPr sz="2400" spc="-45" dirty="0"/>
              <a:t> </a:t>
            </a:r>
            <a:r>
              <a:rPr sz="2400" dirty="0"/>
              <a:t>y</a:t>
            </a:r>
            <a:r>
              <a:rPr sz="2400" spc="-35" dirty="0"/>
              <a:t> </a:t>
            </a:r>
            <a:r>
              <a:rPr sz="2400" dirty="0"/>
              <a:t>No</a:t>
            </a:r>
            <a:r>
              <a:rPr sz="2400" spc="-30" dirty="0"/>
              <a:t> </a:t>
            </a:r>
            <a:r>
              <a:rPr sz="2400" spc="-10" dirty="0"/>
              <a:t>USMER</a:t>
            </a:r>
            <a:endParaRPr sz="2400" dirty="0"/>
          </a:p>
        </p:txBody>
      </p:sp>
      <p:sp>
        <p:nvSpPr>
          <p:cNvPr id="28" name="object 28"/>
          <p:cNvSpPr txBox="1"/>
          <p:nvPr/>
        </p:nvSpPr>
        <p:spPr>
          <a:xfrm>
            <a:off x="1486282" y="3686371"/>
            <a:ext cx="417702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9385" algn="r">
              <a:lnSpc>
                <a:spcPct val="100000"/>
              </a:lnSpc>
              <a:spcBef>
                <a:spcPts val="100"/>
              </a:spcBef>
              <a:tabLst>
                <a:tab pos="715010" algn="l"/>
              </a:tabLst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s-MX" sz="140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ASOS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TEMPORADA </a:t>
            </a:r>
            <a:r>
              <a:rPr sz="1400" spc="-20" dirty="0">
                <a:latin typeface="Calibri"/>
                <a:cs typeface="Calibri"/>
              </a:rPr>
              <a:t>ESTACIONAL,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TAMAULIPAS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2024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4435" y="5511038"/>
            <a:ext cx="92329" cy="7795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422895" y="3872610"/>
            <a:ext cx="29603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Confirmados</a:t>
            </a:r>
            <a:r>
              <a:rPr sz="13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3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Influenza por grupo</a:t>
            </a:r>
            <a:r>
              <a:rPr sz="13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etareo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648ECA73-0FCF-45B9-AEBB-C816AB9CE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91060"/>
              </p:ext>
            </p:extLst>
          </p:nvPr>
        </p:nvGraphicFramePr>
        <p:xfrm>
          <a:off x="1954973" y="4442839"/>
          <a:ext cx="3162300" cy="1362075"/>
        </p:xfrm>
        <a:graphic>
          <a:graphicData uri="http://schemas.openxmlformats.org/drawingml/2006/table">
            <a:tbl>
              <a:tblPr firstRow="1" bandRow="1"/>
              <a:tblGrid>
                <a:gridCol w="876300">
                  <a:extLst>
                    <a:ext uri="{9D8B030D-6E8A-4147-A177-3AD203B41FA5}">
                      <a16:colId xmlns:a16="http://schemas.microsoft.com/office/drawing/2014/main" val="202523983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005051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78969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51858669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USMER:VIRUS POR MPIO DE RESIDENCIA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32482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VIRUS CIRCULANTE</a:t>
                      </a:r>
                    </a:p>
                  </a:txBody>
                  <a:tcPr marL="25717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8290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H3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35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MATAMOROS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402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REYNOSA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635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759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502776"/>
                  </a:ext>
                </a:extLst>
              </a:tr>
            </a:tbl>
          </a:graphicData>
        </a:graphic>
      </p:graphicFrame>
      <p:sp>
        <p:nvSpPr>
          <p:cNvPr id="49" name="object 28">
            <a:extLst>
              <a:ext uri="{FF2B5EF4-FFF2-40B4-BE49-F238E27FC236}">
                <a16:creationId xmlns:a16="http://schemas.microsoft.com/office/drawing/2014/main" id="{E54B82A0-258E-4661-9600-24FF59137481}"/>
              </a:ext>
            </a:extLst>
          </p:cNvPr>
          <p:cNvSpPr txBox="1"/>
          <p:nvPr/>
        </p:nvSpPr>
        <p:spPr>
          <a:xfrm>
            <a:off x="4949379" y="1100017"/>
            <a:ext cx="248875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9385" algn="r">
              <a:lnSpc>
                <a:spcPct val="100000"/>
              </a:lnSpc>
              <a:spcBef>
                <a:spcPts val="100"/>
              </a:spcBef>
              <a:tabLst>
                <a:tab pos="715010" algn="l"/>
              </a:tabLst>
            </a:pPr>
            <a:endParaRPr sz="12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s-MX" sz="1400" b="1" spc="-20" dirty="0">
                <a:latin typeface="Calibri"/>
                <a:cs typeface="Calibri"/>
              </a:rPr>
              <a:t>CASOS POR MUNICIPIO</a:t>
            </a:r>
            <a:endParaRPr sz="1400" b="1" dirty="0">
              <a:latin typeface="Calibri"/>
              <a:cs typeface="Calibri"/>
            </a:endParaRPr>
          </a:p>
        </p:txBody>
      </p: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93C96BF6-437B-41FA-92DB-FF6B0AAE3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262410"/>
              </p:ext>
            </p:extLst>
          </p:nvPr>
        </p:nvGraphicFramePr>
        <p:xfrm>
          <a:off x="2971800" y="1676400"/>
          <a:ext cx="5598921" cy="217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" name="Gráfico 50">
            <a:extLst>
              <a:ext uri="{FF2B5EF4-FFF2-40B4-BE49-F238E27FC236}">
                <a16:creationId xmlns:a16="http://schemas.microsoft.com/office/drawing/2014/main" id="{8C8297C6-79E9-4ADB-880E-6B17A9D11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78082"/>
              </p:ext>
            </p:extLst>
          </p:nvPr>
        </p:nvGraphicFramePr>
        <p:xfrm>
          <a:off x="7136764" y="4294045"/>
          <a:ext cx="3542856" cy="165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274</Words>
  <Application>Microsoft Office PowerPoint</Application>
  <PresentationFormat>Panorámica</PresentationFormat>
  <Paragraphs>138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Presentación de PowerPoint</vt:lpstr>
      <vt:lpstr>Situación Influenza, América 2015-2024</vt:lpstr>
      <vt:lpstr>Situación Influenza, México. Temporada estacional 2024</vt:lpstr>
      <vt:lpstr>Histórico de Influenza, Casos y Defunciones 3° Trim. del 2020-2024. Tamaulipas USMER y No USMER</vt:lpstr>
      <vt:lpstr>Situación Influenza 3° Trimestre 2024. Tamaulipas. USMER y No USMER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Leyda Andaverde</cp:lastModifiedBy>
  <cp:revision>9</cp:revision>
  <dcterms:created xsi:type="dcterms:W3CDTF">2025-01-13T14:39:13Z</dcterms:created>
  <dcterms:modified xsi:type="dcterms:W3CDTF">2025-01-13T18:44:52Z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2025-01-13T00:00:00Z</vt:filetime>
  </property>
  <property fmtid="{D5CDD505-2E9C-101B-9397-08002B2CF9AE}" pid="5" name="Producer">
    <vt:lpwstr>Microsoft® PowerPoint® para Microsoft 365</vt:lpwstr>
  </property>
</Properties>
</file>